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4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25-04-2025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3BD51-EA42-8902-AD58-07D2FA8C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320738"/>
            <a:ext cx="12192000" cy="55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Excel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BCC83-55AA-8C18-2D70-2B480D2E9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320738"/>
            <a:ext cx="12192000" cy="55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E25B0-2529-4CE5-9260-2DB86039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9" y="1433725"/>
            <a:ext cx="5634058" cy="2457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B5FEBC-378E-4840-981B-7DEAA333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9" y="4015203"/>
            <a:ext cx="5634058" cy="845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821A1-3573-48FE-85FC-88AD61FD3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3725"/>
            <a:ext cx="5953976" cy="21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47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400</Words>
  <Application>Microsoft Office PowerPoint</Application>
  <PresentationFormat>Widescreen</PresentationFormat>
  <Paragraphs>39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TO END DASHBOARD PROJECT IN EXCEL</dc:title>
  <dc:creator>Satish Dhawale</dc:creator>
  <cp:lastModifiedBy>kalam</cp:lastModifiedBy>
  <cp:revision>19</cp:revision>
  <dcterms:created xsi:type="dcterms:W3CDTF">2025-01-20T11:39:00Z</dcterms:created>
  <dcterms:modified xsi:type="dcterms:W3CDTF">2025-04-26T17:49:47Z</dcterms:modified>
</cp:coreProperties>
</file>